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49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BA04-EF26-41D9-A0CA-5688CC664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BA37D-7C4E-4E3E-9DA4-30B839106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417E3-6809-43CC-AC69-7D03F32C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44715-913B-4B72-B211-E94BCCC8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D1448-347F-4CDC-BE54-5DA3D617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1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0673-2613-4225-941E-D1E556BA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5CEF2-9779-44C8-B6CE-7958253E5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488A4-BCC0-43D4-BE34-7D4D9AB7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2543-ED0D-4FEE-AEB5-875E71B14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A81D8-C8D4-46F5-B224-3CBF3844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71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84EEE6-3B1F-4A84-B5C1-D8AC39D94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AF5D9-36AE-4AC0-A7C0-5115ED050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0B82-A9D8-47B3-BCFA-F5CDF969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2FB3-93BB-4E56-B377-EC36BF24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7FF7D-7FB2-4E72-AD0A-D96BF5B2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8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54F9-AAA4-43B4-8367-123B8EF5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981F7-EAF3-4822-A299-39A3C1B3E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4FB2-6F11-49B4-8E67-4C7612A2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AABBD-A8DB-42F7-ACBF-FCD92DD6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89890-1EC0-42E8-91BB-348BDBCA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4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9FE7-7ED2-4019-81F1-FF85145BA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5FEE8-A152-4F29-A631-3A36CA2EE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7F630-5CD3-426A-885A-430909B2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B65A9-8D09-4580-94F2-BAD02DBD9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ECFDF-41D1-4975-8EDA-5DAEE93E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0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FB2C-B664-410B-BA73-8552267E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F6FC-BD32-4088-BA3E-D6511EDE3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7ABEA-FEEE-4427-AE63-410C3CBE1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D8616-94F4-4899-B44B-9F558075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198E3-32BD-413C-AA37-16E5B943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4241F-79E1-43F1-9BC0-66755F18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0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0CBD-78E3-4EC7-AE65-7268B66F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D15DF-59DA-4E41-B66F-ABB80A99B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96D25-A761-49D5-940D-492481967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4E73A-F1FF-48BF-B81A-FF224B4DF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32250-6028-40A2-B482-0534009E1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F0DF5-C018-4D56-A8F1-42411B00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4627A2-0FBE-4EDF-AC5B-779C6F59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1D8645-ABA5-45FB-9081-95913D00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6692-BEF2-4B4D-878B-3DC689F5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50E6-C568-49D4-B9D2-0F2481E8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1BA74-EF57-40C7-96C9-16983ADB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CCB09-6D9D-44AF-AD6B-767E6BA8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600529-5F8E-47D8-A4E9-A60B8412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08812-6227-4733-B6BA-D5D72A91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C7693-5745-4299-99D4-ED20649F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E4BB-FD4B-4EF9-8242-31716A74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F403C-99FF-4C26-8CB4-9F9BE0D19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3084A-1570-4766-8203-F5C6F7087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1C669-38E6-419D-86C3-60D9CCB4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83D82-2084-4852-A859-B9ADF3556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E9C61-65DE-4EF2-BFF7-4CE15A8D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6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9282-A2C8-40DE-BE3B-23D5DA21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1046A2-3B20-482F-8C15-86BC02EC9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02532-E06E-410C-B31D-A0ED2DB46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9AD18-D144-481F-86DB-3CFC3DC9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59559-9781-459D-8660-DBDC0FF38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70BD3-B875-49CA-A9A7-CD7494B7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F1CA3-CB25-4C8F-8A79-FF26BE6A2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AEEC3-D497-4A65-A8A8-62A56181F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083F5-9593-4728-98ED-242FA4885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0F3F3-B74A-4910-A478-F095FF397F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8D4F-FDC7-4AC4-9D1B-DD6546BDA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69E87-C962-45EE-930C-3ECF6C92F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FA73-1D21-4887-B237-11068E3C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sh with a black eye&#10;&#10;Description automatically generated">
            <a:extLst>
              <a:ext uri="{FF2B5EF4-FFF2-40B4-BE49-F238E27FC236}">
                <a16:creationId xmlns:a16="http://schemas.microsoft.com/office/drawing/2014/main" id="{80BA4AA8-64A0-478F-84A5-5852F88B4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" t="9106" r="5224" b="9359"/>
          <a:stretch/>
        </p:blipFill>
        <p:spPr>
          <a:xfrm flipH="1">
            <a:off x="795275" y="3215852"/>
            <a:ext cx="580401" cy="526023"/>
          </a:xfrm>
          <a:prstGeom prst="rect">
            <a:avLst/>
          </a:prstGeom>
        </p:spPr>
      </p:pic>
      <p:pic>
        <p:nvPicPr>
          <p:cNvPr id="7" name="Picture 6" descr="A fish with a black eye&#10;&#10;Description automatically generated">
            <a:extLst>
              <a:ext uri="{FF2B5EF4-FFF2-40B4-BE49-F238E27FC236}">
                <a16:creationId xmlns:a16="http://schemas.microsoft.com/office/drawing/2014/main" id="{A9321AD5-7925-4B61-8B6F-4A44C5095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" t="8619" r="4669" b="8620"/>
          <a:stretch/>
        </p:blipFill>
        <p:spPr>
          <a:xfrm rot="259659" flipH="1">
            <a:off x="7556793" y="2092492"/>
            <a:ext cx="3471913" cy="3102703"/>
          </a:xfrm>
          <a:prstGeom prst="rect">
            <a:avLst/>
          </a:prstGeom>
        </p:spPr>
      </p:pic>
      <p:pic>
        <p:nvPicPr>
          <p:cNvPr id="11" name="Picture 10" descr="A fish with a black eye&#10;&#10;Description automatically generated">
            <a:extLst>
              <a:ext uri="{FF2B5EF4-FFF2-40B4-BE49-F238E27FC236}">
                <a16:creationId xmlns:a16="http://schemas.microsoft.com/office/drawing/2014/main" id="{CE49DFC1-0B83-479C-B291-3FF2A4D8D8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3" t="14917" r="14203" b="21177"/>
          <a:stretch/>
        </p:blipFill>
        <p:spPr>
          <a:xfrm flipH="1">
            <a:off x="4025369" y="2535209"/>
            <a:ext cx="1982962" cy="1908335"/>
          </a:xfrm>
          <a:prstGeom prst="rect">
            <a:avLst/>
          </a:prstGeom>
        </p:spPr>
      </p:pic>
      <p:pic>
        <p:nvPicPr>
          <p:cNvPr id="13" name="Picture 12" descr="A gold fish with a black eye&#10;&#10;Description automatically generated">
            <a:extLst>
              <a:ext uri="{FF2B5EF4-FFF2-40B4-BE49-F238E27FC236}">
                <a16:creationId xmlns:a16="http://schemas.microsoft.com/office/drawing/2014/main" id="{96C9BC4B-3180-4F64-B5C1-4E17BB5030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t="6565" r="20462" b="23144"/>
          <a:stretch/>
        </p:blipFill>
        <p:spPr>
          <a:xfrm flipH="1">
            <a:off x="1359616" y="3023981"/>
            <a:ext cx="951404" cy="932215"/>
          </a:xfrm>
          <a:prstGeom prst="rect">
            <a:avLst/>
          </a:prstGeom>
        </p:spPr>
      </p:pic>
      <p:pic>
        <p:nvPicPr>
          <p:cNvPr id="15" name="Picture 14" descr="A cartoon squid face with eyes and nose&#10;&#10;Description automatically generated">
            <a:extLst>
              <a:ext uri="{FF2B5EF4-FFF2-40B4-BE49-F238E27FC236}">
                <a16:creationId xmlns:a16="http://schemas.microsoft.com/office/drawing/2014/main" id="{E677037F-3069-44E7-88B1-87539F334B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t="6575" r="19612"/>
          <a:stretch/>
        </p:blipFill>
        <p:spPr>
          <a:xfrm>
            <a:off x="2401464" y="3119013"/>
            <a:ext cx="697466" cy="932215"/>
          </a:xfrm>
          <a:prstGeom prst="rect">
            <a:avLst/>
          </a:prstGeom>
        </p:spPr>
      </p:pic>
      <p:pic>
        <p:nvPicPr>
          <p:cNvPr id="17" name="Picture 16" descr="A close up of a face&#10;&#10;Description automatically generated">
            <a:extLst>
              <a:ext uri="{FF2B5EF4-FFF2-40B4-BE49-F238E27FC236}">
                <a16:creationId xmlns:a16="http://schemas.microsoft.com/office/drawing/2014/main" id="{1C31FD50-AAA0-4CD2-A1E6-0A918CAD1D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t="2229" r="1267" b="1660"/>
          <a:stretch/>
        </p:blipFill>
        <p:spPr>
          <a:xfrm>
            <a:off x="3175254" y="3012540"/>
            <a:ext cx="951404" cy="943656"/>
          </a:xfrm>
          <a:prstGeom prst="rect">
            <a:avLst/>
          </a:prstGeom>
        </p:spPr>
      </p:pic>
      <p:pic>
        <p:nvPicPr>
          <p:cNvPr id="19" name="Picture 18" descr="A green turtle with black background&#10;&#10;Description automatically generated">
            <a:extLst>
              <a:ext uri="{FF2B5EF4-FFF2-40B4-BE49-F238E27FC236}">
                <a16:creationId xmlns:a16="http://schemas.microsoft.com/office/drawing/2014/main" id="{8EA5662C-77DE-4F52-B8ED-640B9F0EDC7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9220" r="7015" b="13860"/>
          <a:stretch/>
        </p:blipFill>
        <p:spPr>
          <a:xfrm flipH="1">
            <a:off x="5882568" y="2502743"/>
            <a:ext cx="2185913" cy="1952243"/>
          </a:xfrm>
          <a:prstGeom prst="rect">
            <a:avLst/>
          </a:prstGeom>
        </p:spPr>
      </p:pic>
      <p:pic>
        <p:nvPicPr>
          <p:cNvPr id="21" name="Picture 20" descr="A black and white whale&#10;&#10;Description automatically generated">
            <a:extLst>
              <a:ext uri="{FF2B5EF4-FFF2-40B4-BE49-F238E27FC236}">
                <a16:creationId xmlns:a16="http://schemas.microsoft.com/office/drawing/2014/main" id="{9D619A3F-0B71-47E5-AB36-703DF9CE807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5422" b="4927"/>
          <a:stretch/>
        </p:blipFill>
        <p:spPr>
          <a:xfrm flipH="1">
            <a:off x="9774532" y="1552388"/>
            <a:ext cx="5006753" cy="3936796"/>
          </a:xfrm>
          <a:prstGeom prst="rect">
            <a:avLst/>
          </a:prstGeom>
        </p:spPr>
      </p:pic>
      <p:pic>
        <p:nvPicPr>
          <p:cNvPr id="23" name="Picture 22" descr="A blue fish with a black background&#10;&#10;Description automatically generated">
            <a:extLst>
              <a:ext uri="{FF2B5EF4-FFF2-40B4-BE49-F238E27FC236}">
                <a16:creationId xmlns:a16="http://schemas.microsoft.com/office/drawing/2014/main" id="{A26E8E7C-2C00-4589-9AF4-106DE38D8E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25955" r="21732" b="26421"/>
          <a:stretch/>
        </p:blipFill>
        <p:spPr>
          <a:xfrm>
            <a:off x="327639" y="3338818"/>
            <a:ext cx="362293" cy="305026"/>
          </a:xfrm>
          <a:prstGeom prst="rect">
            <a:avLst/>
          </a:prstGeom>
        </p:spPr>
      </p:pic>
      <p:pic>
        <p:nvPicPr>
          <p:cNvPr id="9" name="Picture 8" descr="A whale with a circle in the middle&#10;&#10;Description automatically generated">
            <a:extLst>
              <a:ext uri="{FF2B5EF4-FFF2-40B4-BE49-F238E27FC236}">
                <a16:creationId xmlns:a16="http://schemas.microsoft.com/office/drawing/2014/main" id="{E9AA0587-0DAC-45B6-A425-B85EBA09F3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" t="15066" r="1489" b="21946"/>
          <a:stretch/>
        </p:blipFill>
        <p:spPr>
          <a:xfrm flipH="1">
            <a:off x="14534033" y="1897553"/>
            <a:ext cx="6165019" cy="393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25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Lee</dc:creator>
  <cp:lastModifiedBy>Isaac Lee</cp:lastModifiedBy>
  <cp:revision>2</cp:revision>
  <dcterms:created xsi:type="dcterms:W3CDTF">2024-03-06T18:43:35Z</dcterms:created>
  <dcterms:modified xsi:type="dcterms:W3CDTF">2024-03-08T16:51:07Z</dcterms:modified>
</cp:coreProperties>
</file>